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93" y="101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t>25.07.2024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2022 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3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:a16="http://schemas.microsoft.com/office/drawing/2014/main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                  М. Горького. Посещение музея А.Д. Сахарова.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:a16="http://schemas.microsoft.com/office/drawing/2014/main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Adventure</vt:lpstr>
      <vt:lpstr>Arial</vt:lpstr>
      <vt:lpstr>Calibri</vt:lpstr>
      <vt:lpstr>Calibri Light</vt:lpstr>
      <vt:lpstr>Century Gothic</vt:lpstr>
      <vt:lpstr>Franklin Gothic Medium Cond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Викторина Балган</cp:lastModifiedBy>
  <cp:revision>67</cp:revision>
  <dcterms:created xsi:type="dcterms:W3CDTF">2022-03-29T07:07:34Z</dcterms:created>
  <dcterms:modified xsi:type="dcterms:W3CDTF">2024-07-25T05:08:02Z</dcterms:modified>
</cp:coreProperties>
</file>